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99" r:id="rId2"/>
    <p:sldId id="623" r:id="rId3"/>
    <p:sldId id="595" r:id="rId4"/>
    <p:sldId id="596" r:id="rId5"/>
    <p:sldId id="597" r:id="rId6"/>
    <p:sldId id="598" r:id="rId7"/>
    <p:sldId id="599" r:id="rId8"/>
    <p:sldId id="600" r:id="rId9"/>
    <p:sldId id="601" r:id="rId10"/>
    <p:sldId id="602" r:id="rId11"/>
    <p:sldId id="603" r:id="rId12"/>
    <p:sldId id="604" r:id="rId13"/>
    <p:sldId id="605" r:id="rId14"/>
    <p:sldId id="606" r:id="rId15"/>
    <p:sldId id="607" r:id="rId16"/>
    <p:sldId id="629" r:id="rId17"/>
    <p:sldId id="608" r:id="rId18"/>
    <p:sldId id="609" r:id="rId19"/>
    <p:sldId id="630" r:id="rId20"/>
    <p:sldId id="610" r:id="rId21"/>
    <p:sldId id="611" r:id="rId22"/>
    <p:sldId id="612" r:id="rId23"/>
    <p:sldId id="613" r:id="rId24"/>
    <p:sldId id="614" r:id="rId25"/>
    <p:sldId id="615" r:id="rId26"/>
  </p:sldIdLst>
  <p:sldSz cx="12188825" cy="6858000"/>
  <p:notesSz cx="7102475" cy="9369425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4189">
          <p15:clr>
            <a:srgbClr val="A4A3A4"/>
          </p15:clr>
        </p15:guide>
        <p15:guide id="4" orient="horz" pos="622">
          <p15:clr>
            <a:srgbClr val="A4A3A4"/>
          </p15:clr>
        </p15:guide>
        <p15:guide id="5" orient="horz" pos="979">
          <p15:clr>
            <a:srgbClr val="A4A3A4"/>
          </p15:clr>
        </p15:guide>
        <p15:guide id="6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0A"/>
    <a:srgbClr val="BFBFBF"/>
    <a:srgbClr val="DADADA"/>
    <a:srgbClr val="FFFFFF"/>
    <a:srgbClr val="D9D9D9"/>
    <a:srgbClr val="DC291E"/>
    <a:srgbClr val="323E48"/>
    <a:srgbClr val="FFA52A"/>
    <a:srgbClr val="702BA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89" autoAdjust="0"/>
    <p:restoredTop sz="83453" autoAdjust="0"/>
  </p:normalViewPr>
  <p:slideViewPr>
    <p:cSldViewPr snapToGrid="0">
      <p:cViewPr varScale="1">
        <p:scale>
          <a:sx n="98" d="100"/>
          <a:sy n="98" d="100"/>
        </p:scale>
        <p:origin x="300" y="84"/>
      </p:cViewPr>
      <p:guideLst>
        <p:guide orient="horz" pos="1596"/>
        <p:guide pos="2880"/>
        <p:guide orient="horz" pos="4189"/>
        <p:guide orient="horz" pos="622"/>
        <p:guide orient="horz" pos="979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15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A5865519-5FC2-4530-8949-194C152D6575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03DCDAE4-7BEE-42B7-934A-0AC54FC009E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624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2CB1412F-C2CB-48AA-9779-7A48C62B3BC8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1363" y="1171575"/>
            <a:ext cx="5619750" cy="3162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9" tIns="47060" rIns="94119" bIns="470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09036"/>
            <a:ext cx="5681980" cy="3689211"/>
          </a:xfrm>
          <a:prstGeom prst="rect">
            <a:avLst/>
          </a:prstGeom>
        </p:spPr>
        <p:txBody>
          <a:bodyPr vert="horz" lIns="94119" tIns="47060" rIns="94119" bIns="4706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B32B9A40-6220-4BC3-9B28-DCE01F117D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6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TNT_PPT_16x9_HD_Rebrand-111716_240pm-title-re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8096" cy="6862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9412" y="2425615"/>
            <a:ext cx="10360501" cy="947817"/>
          </a:xfrm>
        </p:spPr>
        <p:txBody>
          <a:bodyPr lIns="0" bIns="0" anchor="b" anchorCtr="0"/>
          <a:lstStyle>
            <a:lvl1pPr>
              <a:defRPr sz="37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9413" y="3508245"/>
            <a:ext cx="10373023" cy="498021"/>
          </a:xfrm>
        </p:spPr>
        <p:txBody>
          <a:bodyPr lIns="0" tIns="0"/>
          <a:lstStyle>
            <a:lvl1pPr marL="0" indent="0" algn="l">
              <a:buNone/>
              <a:defRPr sz="2700">
                <a:solidFill>
                  <a:srgbClr val="FFFFFF"/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59412" y="4006267"/>
            <a:ext cx="10385895" cy="315881"/>
          </a:xfrm>
        </p:spPr>
        <p:txBody>
          <a:bodyPr lIns="0" tIns="0"/>
          <a:lstStyle>
            <a:lvl1pPr marL="0" indent="0">
              <a:buNone/>
              <a:defRPr sz="21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07109" y="6542690"/>
            <a:ext cx="3210658" cy="24622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</a:rPr>
              <a:t>© Copyright Fortinet</a:t>
            </a:r>
            <a:r>
              <a:rPr lang="en-US" sz="800" baseline="0" dirty="0">
                <a:solidFill>
                  <a:srgbClr val="FFFFFF"/>
                </a:solidFill>
              </a:rPr>
              <a:t> Inc. All rights reserved.</a:t>
            </a:r>
            <a:r>
              <a:rPr lang="en-US" sz="800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175719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178" y="1554479"/>
            <a:ext cx="2912588" cy="4594783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88150"/>
            <a:ext cx="10835325" cy="729997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609443" y="1554480"/>
            <a:ext cx="7618014" cy="4594784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buClr>
                <a:schemeClr val="accent6"/>
              </a:buCl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buClr>
                <a:schemeClr val="accent6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4199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178" y="1554479"/>
            <a:ext cx="2912588" cy="4594783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88150"/>
            <a:ext cx="10835325" cy="729997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791679"/>
            <a:ext cx="10835325" cy="369332"/>
          </a:xfrm>
        </p:spPr>
        <p:txBody>
          <a:bodyPr vert="horz" lIns="121899" tIns="0" rIns="121899" bIns="0" rtlCol="0">
            <a:normAutofit/>
          </a:bodyPr>
          <a:lstStyle>
            <a:lvl1pPr marL="0" indent="0">
              <a:buNone/>
              <a:defRPr lang="en-US" sz="2400" dirty="0">
                <a:solidFill>
                  <a:schemeClr val="accent6"/>
                </a:solidFill>
              </a:defRPr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Subtitle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609443" y="1554480"/>
            <a:ext cx="7618014" cy="4594784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buClr>
                <a:schemeClr val="accent6"/>
              </a:buCl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buClr>
                <a:schemeClr val="accent6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2820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ulle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88150"/>
            <a:ext cx="10835325" cy="72999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09443" y="1554480"/>
            <a:ext cx="7618014" cy="4594784"/>
          </a:xfrm>
        </p:spPr>
        <p:txBody>
          <a:bodyPr/>
          <a:lstStyle>
            <a:lvl1pPr>
              <a:buClr>
                <a:schemeClr val="accent6"/>
              </a:buCl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buClr>
                <a:schemeClr val="accent6"/>
              </a:buCl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buClr>
                <a:schemeClr val="accent6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8532178" y="1554479"/>
            <a:ext cx="2912588" cy="4594783"/>
          </a:xfrm>
        </p:spPr>
        <p:txBody>
          <a:bodyPr/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169507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bullet caption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88150"/>
            <a:ext cx="10835325" cy="729997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791679"/>
            <a:ext cx="10835325" cy="369332"/>
          </a:xfrm>
        </p:spPr>
        <p:txBody>
          <a:bodyPr vert="horz" lIns="121899" tIns="0" rIns="121899" bIns="0" rtlCol="0">
            <a:normAutofit/>
          </a:bodyPr>
          <a:lstStyle>
            <a:lvl1pPr marL="0" indent="0">
              <a:buNone/>
              <a:defRPr lang="en-US" sz="2400" dirty="0">
                <a:solidFill>
                  <a:schemeClr val="accent6"/>
                </a:solidFill>
              </a:defRPr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Subtitle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09443" y="1554480"/>
            <a:ext cx="7618014" cy="4594784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buClr>
                <a:schemeClr val="accent6"/>
              </a:buCl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buClr>
                <a:schemeClr val="accent6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8532178" y="1554479"/>
            <a:ext cx="2912588" cy="4594783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33576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5"/>
          </p:nvPr>
        </p:nvSpPr>
        <p:spPr>
          <a:xfrm>
            <a:off x="6195986" y="1554479"/>
            <a:ext cx="5248780" cy="4594783"/>
          </a:xfrm>
        </p:spPr>
        <p:txBody>
          <a:bodyPr/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6"/>
          </p:nvPr>
        </p:nvSpPr>
        <p:spPr>
          <a:xfrm>
            <a:off x="609441" y="1554479"/>
            <a:ext cx="5248780" cy="4594783"/>
          </a:xfrm>
        </p:spPr>
        <p:txBody>
          <a:bodyPr/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846998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,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609441" y="1378226"/>
            <a:ext cx="5248780" cy="618214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5986" y="1378226"/>
            <a:ext cx="5248780" cy="618214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195986" y="2103120"/>
            <a:ext cx="5248780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09441" y="2103120"/>
            <a:ext cx="5248780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712613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, heading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791679"/>
            <a:ext cx="10835325" cy="369332"/>
          </a:xfrm>
        </p:spPr>
        <p:txBody>
          <a:bodyPr vert="horz" lIns="121899" tIns="0" rIns="121899" bIns="0" rtlCol="0">
            <a:normAutofit/>
          </a:bodyPr>
          <a:lstStyle>
            <a:lvl1pPr marL="0" indent="0">
              <a:buClr>
                <a:schemeClr val="accent6"/>
              </a:buClr>
              <a:buFont typeface="Arial" panose="020B0604020202020204" pitchFamily="34" charset="0"/>
              <a:buNone/>
              <a:defRPr lang="en-US" sz="2400" dirty="0">
                <a:solidFill>
                  <a:schemeClr val="accent6"/>
                </a:solidFill>
              </a:defRPr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Subtitle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609441" y="1378226"/>
            <a:ext cx="5248780" cy="618214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5986" y="1378226"/>
            <a:ext cx="5248780" cy="618214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6195986" y="2103120"/>
            <a:ext cx="5248780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609441" y="2103120"/>
            <a:ext cx="5248780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985390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31894" y="1554479"/>
            <a:ext cx="3412871" cy="4594783"/>
          </a:xfrm>
        </p:spPr>
        <p:txBody>
          <a:bodyPr/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320668" y="1554479"/>
            <a:ext cx="3412871" cy="4594783"/>
          </a:xfrm>
        </p:spPr>
        <p:txBody>
          <a:bodyPr/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8"/>
          </p:nvPr>
        </p:nvSpPr>
        <p:spPr>
          <a:xfrm>
            <a:off x="609440" y="1554479"/>
            <a:ext cx="3412871" cy="4594783"/>
          </a:xfrm>
        </p:spPr>
        <p:txBody>
          <a:bodyPr/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112732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,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609441" y="1378226"/>
            <a:ext cx="3412871" cy="618214"/>
          </a:xfrm>
        </p:spPr>
        <p:txBody>
          <a:bodyPr vert="horz" lIns="121899" tIns="60949" rIns="121899" bIns="60949" rtlCol="0" anchor="b" anchorCtr="0">
            <a:normAutofit/>
          </a:bodyPr>
          <a:lstStyle>
            <a:lvl1pPr marL="0" indent="0">
              <a:buNone/>
              <a:defRPr lang="en-US" sz="2200" b="1" dirty="0" smtClean="0"/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Heading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0668" y="1378226"/>
            <a:ext cx="3412871" cy="618214"/>
          </a:xfrm>
        </p:spPr>
        <p:txBody>
          <a:bodyPr vert="horz" lIns="121899" tIns="60949" rIns="121899" bIns="60949" rtlCol="0" anchor="b" anchorCtr="0">
            <a:normAutofit/>
          </a:bodyPr>
          <a:lstStyle>
            <a:lvl1pPr marL="0" indent="0">
              <a:buNone/>
              <a:defRPr lang="en-US" sz="2200" b="1" dirty="0" smtClean="0"/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Heading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8031895" y="1378226"/>
            <a:ext cx="3412871" cy="618214"/>
          </a:xfrm>
        </p:spPr>
        <p:txBody>
          <a:bodyPr vert="horz" lIns="121899" tIns="60949" rIns="121899" bIns="60949" rtlCol="0" anchor="b" anchorCtr="0">
            <a:normAutofit/>
          </a:bodyPr>
          <a:lstStyle>
            <a:lvl1pPr marL="0" indent="0">
              <a:buNone/>
              <a:defRPr lang="en-US" sz="2200" b="1" dirty="0" smtClean="0"/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Heading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8031894" y="2103120"/>
            <a:ext cx="3412871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9"/>
          </p:nvPr>
        </p:nvSpPr>
        <p:spPr>
          <a:xfrm>
            <a:off x="4320668" y="2103120"/>
            <a:ext cx="3412871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609440" y="2103120"/>
            <a:ext cx="3412871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67169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, heading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791679"/>
            <a:ext cx="10835325" cy="369332"/>
          </a:xfrm>
        </p:spPr>
        <p:txBody>
          <a:bodyPr vert="horz" lIns="121899" tIns="0" rIns="121899" bIns="0" rtlCol="0">
            <a:normAutofit/>
          </a:bodyPr>
          <a:lstStyle>
            <a:lvl1pPr marL="0" indent="0">
              <a:buNone/>
              <a:defRPr lang="en-US" sz="2400" dirty="0">
                <a:solidFill>
                  <a:schemeClr val="accent6"/>
                </a:solidFill>
              </a:defRPr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Subtitle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609441" y="1378226"/>
            <a:ext cx="3412871" cy="618214"/>
          </a:xfrm>
        </p:spPr>
        <p:txBody>
          <a:bodyPr vert="horz" lIns="121899" tIns="60949" rIns="121899" bIns="60949" rtlCol="0" anchor="b" anchorCtr="0">
            <a:normAutofit/>
          </a:bodyPr>
          <a:lstStyle>
            <a:lvl1pPr marL="0" indent="0">
              <a:buNone/>
              <a:defRPr lang="en-US" sz="2200" b="1" dirty="0" smtClean="0"/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Heading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0668" y="1378226"/>
            <a:ext cx="3412871" cy="618214"/>
          </a:xfrm>
        </p:spPr>
        <p:txBody>
          <a:bodyPr vert="horz" lIns="121899" tIns="60949" rIns="121899" bIns="60949" rtlCol="0" anchor="b" anchorCtr="0">
            <a:normAutofit/>
          </a:bodyPr>
          <a:lstStyle>
            <a:lvl1pPr marL="0" indent="0">
              <a:buNone/>
              <a:defRPr lang="en-US" sz="2200" b="1" dirty="0" smtClean="0"/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Heading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8031895" y="1378226"/>
            <a:ext cx="3412871" cy="618214"/>
          </a:xfrm>
        </p:spPr>
        <p:txBody>
          <a:bodyPr vert="horz" lIns="121899" tIns="60949" rIns="121899" bIns="60949" rtlCol="0" anchor="b" anchorCtr="0">
            <a:normAutofit/>
          </a:bodyPr>
          <a:lstStyle>
            <a:lvl1pPr marL="0" indent="0">
              <a:buNone/>
              <a:defRPr lang="en-US" sz="2200" b="1" dirty="0" smtClean="0"/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Heading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5"/>
          </p:nvPr>
        </p:nvSpPr>
        <p:spPr>
          <a:xfrm>
            <a:off x="8031894" y="2103120"/>
            <a:ext cx="3412871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9"/>
          </p:nvPr>
        </p:nvSpPr>
        <p:spPr>
          <a:xfrm>
            <a:off x="4320668" y="2103120"/>
            <a:ext cx="3412871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20"/>
          </p:nvPr>
        </p:nvSpPr>
        <p:spPr>
          <a:xfrm>
            <a:off x="609440" y="2103120"/>
            <a:ext cx="3412871" cy="4046142"/>
          </a:xfrm>
        </p:spPr>
        <p:txBody>
          <a:bodyPr>
            <a:normAutofit/>
          </a:bodyPr>
          <a:lstStyle>
            <a:lvl1pPr>
              <a:buClr>
                <a:schemeClr val="accent6"/>
              </a:buClr>
              <a:defRPr sz="2200"/>
            </a:lvl1pPr>
            <a:lvl2pPr>
              <a:buClr>
                <a:schemeClr val="accent6"/>
              </a:buClr>
              <a:defRPr sz="1800"/>
            </a:lvl2pPr>
            <a:lvl3pPr>
              <a:buClr>
                <a:schemeClr val="accent6"/>
              </a:buClr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28580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096" cy="68621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9412" y="2425615"/>
            <a:ext cx="10360501" cy="947817"/>
          </a:xfrm>
        </p:spPr>
        <p:txBody>
          <a:bodyPr lIns="0" bIns="0" anchor="b" anchorCtr="0"/>
          <a:lstStyle>
            <a:lvl1pPr>
              <a:defRPr sz="37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9413" y="3508245"/>
            <a:ext cx="10373023" cy="498021"/>
          </a:xfrm>
        </p:spPr>
        <p:txBody>
          <a:bodyPr lIns="0" tIns="0"/>
          <a:lstStyle>
            <a:lvl1pPr marL="0" indent="0" algn="l">
              <a:buNone/>
              <a:defRPr sz="2700">
                <a:solidFill>
                  <a:srgbClr val="FFFFFF"/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59412" y="4006267"/>
            <a:ext cx="10385895" cy="315881"/>
          </a:xfrm>
        </p:spPr>
        <p:txBody>
          <a:bodyPr lIns="0" tIns="0"/>
          <a:lstStyle>
            <a:lvl1pPr marL="0" indent="0">
              <a:buNone/>
              <a:defRPr sz="21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07109" y="6542690"/>
            <a:ext cx="3210658" cy="24622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</a:rPr>
              <a:t>© Copyright Fortinet</a:t>
            </a:r>
            <a:r>
              <a:rPr lang="en-US" sz="800" baseline="0" dirty="0">
                <a:solidFill>
                  <a:srgbClr val="FFFFFF"/>
                </a:solidFill>
              </a:rPr>
              <a:t> Inc. All rights reserved.</a:t>
            </a:r>
            <a:r>
              <a:rPr lang="en-US" sz="800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8134527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" y="1812757"/>
            <a:ext cx="2533691" cy="2638927"/>
          </a:xfrm>
        </p:spPr>
        <p:txBody>
          <a:bodyPr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143863" y="1812757"/>
            <a:ext cx="2533691" cy="2638927"/>
          </a:xfrm>
        </p:spPr>
        <p:txBody>
          <a:bodyPr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592052"/>
            <a:ext cx="2533691" cy="93044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6143863" y="4592052"/>
            <a:ext cx="2533691" cy="93044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5"/>
          </p:nvPr>
        </p:nvSpPr>
        <p:spPr>
          <a:xfrm>
            <a:off x="3376652" y="1812757"/>
            <a:ext cx="2533691" cy="2638927"/>
          </a:xfrm>
        </p:spPr>
        <p:txBody>
          <a:bodyPr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6"/>
          </p:nvPr>
        </p:nvSpPr>
        <p:spPr>
          <a:xfrm>
            <a:off x="8911075" y="1812757"/>
            <a:ext cx="2533691" cy="2638927"/>
          </a:xfrm>
        </p:spPr>
        <p:txBody>
          <a:bodyPr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376652" y="4592052"/>
            <a:ext cx="2533691" cy="93044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911074" y="4592052"/>
            <a:ext cx="2533691" cy="93044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88150"/>
            <a:ext cx="10835325" cy="729997"/>
          </a:xfrm>
        </p:spPr>
        <p:txBody>
          <a:bodyPr>
            <a:normAutofit/>
          </a:bodyPr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09441" y="791679"/>
            <a:ext cx="10835325" cy="369332"/>
          </a:xfrm>
        </p:spPr>
        <p:txBody>
          <a:bodyPr vert="horz" lIns="121899" tIns="0" rIns="121899" bIns="0" rtlCol="0">
            <a:normAutofit/>
          </a:bodyPr>
          <a:lstStyle>
            <a:lvl1pPr marL="0" indent="0">
              <a:buNone/>
              <a:defRPr lang="en-US" sz="2400" dirty="0">
                <a:solidFill>
                  <a:schemeClr val="accent6"/>
                </a:solidFill>
              </a:defRPr>
            </a:lvl1pPr>
          </a:lstStyle>
          <a:p>
            <a:pPr marL="234910" lvl="0" indent="-234910">
              <a:spcBef>
                <a:spcPts val="0"/>
              </a:spcBef>
            </a:pPr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10109068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8096" cy="686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59385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8096" cy="686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588602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095" cy="686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588602"/>
      </p:ext>
    </p:extLst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565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0" i="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09441" y="1269471"/>
            <a:ext cx="10969943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594536"/>
      </p:ext>
    </p:extLst>
  </p:cSld>
  <p:clrMapOvr>
    <a:masterClrMapping/>
  </p:clrMapOvr>
  <p:transition>
    <p:wipe dir="r"/>
  </p:transition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604605" y="1294190"/>
            <a:ext cx="10159607" cy="4735287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609493" indent="-609493">
              <a:buClr>
                <a:srgbClr val="ED2721"/>
              </a:buClr>
              <a:buSzPct val="100000"/>
              <a:buFont typeface="+mj-lt"/>
              <a:buAutoNum type="arabicPeriod"/>
              <a:defRPr sz="3700">
                <a:latin typeface="Arial Narrow"/>
                <a:cs typeface="Arial Narrow"/>
              </a:defRPr>
            </a:lvl1pPr>
            <a:lvl2pPr marL="840169" indent="-457120">
              <a:buClr>
                <a:srgbClr val="ED2721"/>
              </a:buClr>
              <a:buSzPct val="100000"/>
              <a:buFont typeface="+mj-lt"/>
              <a:buAutoNum type="arabicPeriod"/>
              <a:defRPr sz="3700"/>
            </a:lvl2pPr>
            <a:lvl3pPr marL="1227452" indent="-457120">
              <a:buClr>
                <a:srgbClr val="ED2721"/>
              </a:buClr>
              <a:buSzPct val="100000"/>
              <a:buFont typeface="+mj-lt"/>
              <a:buAutoNum type="arabicPeriod"/>
              <a:defRPr sz="3700"/>
            </a:lvl3pPr>
            <a:lvl4pPr marL="1671874" indent="-457120">
              <a:buClr>
                <a:srgbClr val="ED2721"/>
              </a:buClr>
              <a:buSzPct val="100000"/>
              <a:buFont typeface="+mj-lt"/>
              <a:buAutoNum type="arabicPeriod"/>
              <a:defRPr sz="3700"/>
            </a:lvl4pPr>
            <a:lvl5pPr marL="2141692" indent="-457120">
              <a:buClr>
                <a:srgbClr val="ED2721"/>
              </a:buClr>
              <a:buSzPct val="100000"/>
              <a:buFont typeface="+mj-lt"/>
              <a:buAutoNum type="arabicPeriod"/>
              <a:defRPr sz="37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826884"/>
      </p:ext>
    </p:extLst>
  </p:cSld>
  <p:clrMapOvr>
    <a:masterClrMapping/>
  </p:clrMapOvr>
  <p:transition>
    <p:wipe dir="r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8096" cy="68621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9412" y="2425615"/>
            <a:ext cx="10360501" cy="947817"/>
          </a:xfrm>
        </p:spPr>
        <p:txBody>
          <a:bodyPr lIns="0" bIns="0" anchor="b" anchorCtr="0"/>
          <a:lstStyle>
            <a:lvl1pPr>
              <a:defRPr sz="37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9413" y="3508245"/>
            <a:ext cx="10373023" cy="498021"/>
          </a:xfrm>
        </p:spPr>
        <p:txBody>
          <a:bodyPr lIns="0" tIns="0"/>
          <a:lstStyle>
            <a:lvl1pPr marL="0" indent="0" algn="l">
              <a:buNone/>
              <a:defRPr sz="2700">
                <a:solidFill>
                  <a:srgbClr val="FFFFFF"/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59412" y="4006267"/>
            <a:ext cx="10385895" cy="315881"/>
          </a:xfrm>
        </p:spPr>
        <p:txBody>
          <a:bodyPr lIns="0" tIns="0"/>
          <a:lstStyle>
            <a:lvl1pPr marL="0" indent="0">
              <a:buNone/>
              <a:defRPr sz="21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07109" y="6542690"/>
            <a:ext cx="3210658" cy="24622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</a:rPr>
              <a:t>© Copyright Fortinet</a:t>
            </a:r>
            <a:r>
              <a:rPr lang="en-US" sz="800" baseline="0" dirty="0">
                <a:solidFill>
                  <a:srgbClr val="FFFFFF"/>
                </a:solidFill>
              </a:rPr>
              <a:t> Inc. All rights reserved.</a:t>
            </a:r>
            <a:r>
              <a:rPr lang="en-US" sz="800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813452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585"/>
            <a:ext cx="12198096" cy="6862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371" y="1621629"/>
            <a:ext cx="10360501" cy="1202499"/>
          </a:xfrm>
        </p:spPr>
        <p:txBody>
          <a:bodyPr anchor="b" anchorCtr="0"/>
          <a:lstStyle>
            <a:lvl1pPr algn="l">
              <a:defRPr sz="4300" b="1" cap="none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79371" y="2884363"/>
            <a:ext cx="10360501" cy="2743200"/>
          </a:xfrm>
        </p:spPr>
        <p:txBody>
          <a:bodyPr anchor="t" anchorCtr="0"/>
          <a:lstStyle>
            <a:lvl1pPr marL="0" indent="0" algn="l">
              <a:buNone/>
              <a:defRPr sz="2700" baseline="0">
                <a:solidFill>
                  <a:schemeClr val="tx1"/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Subhead</a:t>
            </a:r>
          </a:p>
        </p:txBody>
      </p:sp>
    </p:spTree>
    <p:extLst>
      <p:ext uri="{BB962C8B-B14F-4D97-AF65-F5344CB8AC3E}">
        <p14:creationId xmlns:p14="http://schemas.microsoft.com/office/powerpoint/2010/main" val="315587732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584"/>
            <a:ext cx="12198096" cy="6862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371" y="1621629"/>
            <a:ext cx="10360501" cy="1202499"/>
          </a:xfrm>
        </p:spPr>
        <p:txBody>
          <a:bodyPr anchor="b" anchorCtr="0"/>
          <a:lstStyle>
            <a:lvl1pPr algn="l">
              <a:defRPr sz="4300" b="1" cap="none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79371" y="2884363"/>
            <a:ext cx="10360501" cy="2743200"/>
          </a:xfrm>
        </p:spPr>
        <p:txBody>
          <a:bodyPr anchor="t" anchorCtr="0"/>
          <a:lstStyle>
            <a:lvl1pPr marL="0" indent="0" algn="l">
              <a:buNone/>
              <a:defRPr sz="2700" baseline="0">
                <a:solidFill>
                  <a:schemeClr val="tx1"/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Subhead</a:t>
            </a:r>
          </a:p>
        </p:txBody>
      </p:sp>
    </p:spTree>
    <p:extLst>
      <p:ext uri="{BB962C8B-B14F-4D97-AF65-F5344CB8AC3E}">
        <p14:creationId xmlns:p14="http://schemas.microsoft.com/office/powerpoint/2010/main" val="422389944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584"/>
            <a:ext cx="12198096" cy="6862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371" y="1621629"/>
            <a:ext cx="10360501" cy="1202499"/>
          </a:xfrm>
        </p:spPr>
        <p:txBody>
          <a:bodyPr anchor="b" anchorCtr="0"/>
          <a:lstStyle>
            <a:lvl1pPr algn="l">
              <a:defRPr sz="4300" b="1" cap="none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79371" y="2884363"/>
            <a:ext cx="10360501" cy="2743200"/>
          </a:xfrm>
        </p:spPr>
        <p:txBody>
          <a:bodyPr anchor="t" anchorCtr="0"/>
          <a:lstStyle>
            <a:lvl1pPr marL="0" indent="0" algn="l">
              <a:buNone/>
              <a:defRPr sz="2700" baseline="0">
                <a:solidFill>
                  <a:schemeClr val="tx1"/>
                </a:solidFill>
              </a:defRPr>
            </a:lvl1pPr>
            <a:lvl2pPr marL="4571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Subhead</a:t>
            </a:r>
          </a:p>
        </p:txBody>
      </p:sp>
    </p:spTree>
    <p:extLst>
      <p:ext uri="{BB962C8B-B14F-4D97-AF65-F5344CB8AC3E}">
        <p14:creationId xmlns:p14="http://schemas.microsoft.com/office/powerpoint/2010/main" val="422389944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42274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044757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3" y="1554480"/>
            <a:ext cx="10835324" cy="4594784"/>
          </a:xfrm>
        </p:spPr>
        <p:txBody>
          <a:bodyPr/>
          <a:lstStyle>
            <a:lvl1pPr>
              <a:buClr>
                <a:schemeClr val="accent6"/>
              </a:buCl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buClr>
                <a:schemeClr val="accent6"/>
              </a:buCl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buClr>
                <a:schemeClr val="accent6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88150"/>
            <a:ext cx="10835325" cy="729997"/>
          </a:xfrm>
        </p:spPr>
        <p:txBody>
          <a:bodyPr/>
          <a:lstStyle>
            <a:lvl1pPr algn="l" defTabSz="91424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331725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0"/>
          <p:cNvSpPr txBox="1">
            <a:spLocks noChangeArrowheads="1"/>
          </p:cNvSpPr>
          <p:nvPr/>
        </p:nvSpPr>
        <p:spPr bwMode="auto">
          <a:xfrm>
            <a:off x="11491718" y="6461638"/>
            <a:ext cx="387243" cy="261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1899" tIns="60949" rIns="121899" bIns="60949" anchor="ctr" anchorCtr="0">
            <a:spAutoFit/>
          </a:bodyPr>
          <a:lstStyle/>
          <a:p>
            <a:pPr algn="r"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algn="r" eaLnBrk="0" hangingPunct="0"/>
              <a:t>‹Nr.›</a:t>
            </a:fld>
            <a:endParaRPr 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88150"/>
            <a:ext cx="10835325" cy="729997"/>
          </a:xfrm>
          <a:prstGeom prst="rect">
            <a:avLst/>
          </a:prstGeom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3" y="1562793"/>
            <a:ext cx="10835324" cy="4594783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1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7" r:id="rId3"/>
    <p:sldLayoutId id="2147483656" r:id="rId4"/>
    <p:sldLayoutId id="2147483664" r:id="rId5"/>
    <p:sldLayoutId id="2147483665" r:id="rId6"/>
    <p:sldLayoutId id="2147483655" r:id="rId7"/>
    <p:sldLayoutId id="2147483654" r:id="rId8"/>
    <p:sldLayoutId id="2147483650" r:id="rId9"/>
    <p:sldLayoutId id="2147483678" r:id="rId10"/>
    <p:sldLayoutId id="2147483690" r:id="rId11"/>
    <p:sldLayoutId id="2147483691" r:id="rId12"/>
    <p:sldLayoutId id="2147483692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  <p:sldLayoutId id="2147483689" r:id="rId20"/>
    <p:sldLayoutId id="2147483663" r:id="rId21"/>
    <p:sldLayoutId id="2147483668" r:id="rId22"/>
    <p:sldLayoutId id="2147483669" r:id="rId23"/>
    <p:sldLayoutId id="2147483693" r:id="rId24"/>
    <p:sldLayoutId id="2147483694" r:id="rId25"/>
  </p:sldLayoutIdLst>
  <p:transition spd="slow">
    <p:wipe/>
  </p:transition>
  <p:txStyles>
    <p:titleStyle>
      <a:lvl1pPr algn="l" defTabSz="914240" rtl="0" eaLnBrk="1" latinLnBrk="0" hangingPunct="1">
        <a:lnSpc>
          <a:spcPct val="94000"/>
        </a:lnSpc>
        <a:spcBef>
          <a:spcPct val="0"/>
        </a:spcBef>
        <a:buNone/>
        <a:defRPr lang="en-US" sz="3200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4910" indent="-234910" algn="l" defTabSz="914240" rtl="0" eaLnBrk="1" latinLnBrk="0" hangingPunct="1">
        <a:lnSpc>
          <a:spcPct val="100000"/>
        </a:lnSpc>
        <a:spcBef>
          <a:spcPts val="900"/>
        </a:spcBef>
        <a:buClr>
          <a:schemeClr val="accent6"/>
        </a:buClr>
        <a:buFont typeface="Wingdings" panose="05000000000000000000" pitchFamily="2" charset="2"/>
        <a:buChar char="§"/>
        <a:defRPr lang="en-US" sz="2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15843" indent="-256073" algn="l" defTabSz="914240" rtl="0" eaLnBrk="1" latinLnBrk="0" hangingPunct="1">
        <a:lnSpc>
          <a:spcPct val="100000"/>
        </a:lnSpc>
        <a:spcBef>
          <a:spcPts val="400"/>
        </a:spcBef>
        <a:buClr>
          <a:schemeClr val="accent6"/>
        </a:buClr>
        <a:buFont typeface="Arial" panose="020B0604020202020204" pitchFamily="34" charset="0"/>
        <a:buChar char="»"/>
        <a:defRPr lang="en-US" sz="24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984078" indent="-241258" algn="l" defTabSz="914240" rtl="0" eaLnBrk="1" latinLnBrk="0" hangingPunct="1">
        <a:lnSpc>
          <a:spcPct val="100000"/>
        </a:lnSpc>
        <a:spcBef>
          <a:spcPts val="400"/>
        </a:spcBef>
        <a:buClr>
          <a:schemeClr val="accent6"/>
        </a:buClr>
        <a:buFont typeface="Wingdings" panose="05000000000000000000" pitchFamily="2" charset="2"/>
        <a:buChar char="§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367127" indent="-256073" algn="l" defTabSz="914240" rtl="0" eaLnBrk="1" latinLnBrk="0" hangingPunct="1">
        <a:lnSpc>
          <a:spcPct val="100000"/>
        </a:lnSpc>
        <a:spcBef>
          <a:spcPts val="400"/>
        </a:spcBef>
        <a:buClr>
          <a:schemeClr val="accent6"/>
        </a:buClr>
        <a:buFont typeface="Arial" panose="020B0604020202020204" pitchFamily="34" charset="0"/>
        <a:buChar char="»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673991" indent="-243375" algn="l" defTabSz="914240" rtl="0" eaLnBrk="1" latinLnBrk="0" hangingPunct="1">
        <a:lnSpc>
          <a:spcPct val="100000"/>
        </a:lnSpc>
        <a:spcBef>
          <a:spcPts val="400"/>
        </a:spcBef>
        <a:buClr>
          <a:schemeClr val="accent6"/>
        </a:buClr>
        <a:buFont typeface="Wingdings" panose="05000000000000000000" pitchFamily="2" charset="2"/>
        <a:buChar char="§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160" indent="-228560" algn="l" defTabSz="9142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0" indent="-228560" algn="l" defTabSz="9142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0" indent="-228560" algn="l" defTabSz="9142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0" indent="-228560" algn="l" defTabSz="9142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0" algn="l" defTabSz="9142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Fortinet Airflow </a:t>
            </a:r>
            <a:r>
              <a:rPr lang="en-US" dirty="0"/>
              <a:t>Schematics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47664" y="3437125"/>
            <a:ext cx="6856997" cy="332235"/>
          </a:xfrm>
          <a:solidFill>
            <a:schemeClr val="accent6"/>
          </a:solidFill>
        </p:spPr>
        <p:txBody>
          <a:bodyPr bIns="0" anchor="t">
            <a:noAutofit/>
          </a:bodyPr>
          <a:lstStyle/>
          <a:p>
            <a:r>
              <a:rPr lang="en-US" sz="1800" b="1" dirty="0">
                <a:solidFill>
                  <a:schemeClr val="bg1"/>
                </a:solidFill>
              </a:rPr>
              <a:t>  Internal &amp; Partners only. NDA required for external use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March 2017</a:t>
            </a:r>
          </a:p>
        </p:txBody>
      </p:sp>
    </p:spTree>
    <p:extLst>
      <p:ext uri="{BB962C8B-B14F-4D97-AF65-F5344CB8AC3E}">
        <p14:creationId xmlns:p14="http://schemas.microsoft.com/office/powerpoint/2010/main" val="59720294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FortiGate-1000C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782864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10" name="Left Arrow 9"/>
          <p:cNvSpPr/>
          <p:nvPr/>
        </p:nvSpPr>
        <p:spPr bwMode="auto">
          <a:xfrm rot="16200000" flipH="1">
            <a:off x="6360835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3854" y="2133600"/>
            <a:ext cx="846446" cy="63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883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9103320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6339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494490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4973678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6" name="Left Arrow 45"/>
          <p:cNvSpPr/>
          <p:nvPr/>
        </p:nvSpPr>
        <p:spPr bwMode="auto">
          <a:xfrm rot="5400000">
            <a:off x="3174034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653222" y="4699106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620871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FortiGate-1000D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68129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10" name="Left Arrow 9"/>
          <p:cNvSpPr/>
          <p:nvPr/>
        </p:nvSpPr>
        <p:spPr bwMode="auto">
          <a:xfrm rot="16200000" flipH="1">
            <a:off x="625926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280" y="2133600"/>
            <a:ext cx="846446" cy="63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4310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9001747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4766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494490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4973678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6" name="Left Arrow 45"/>
          <p:cNvSpPr/>
          <p:nvPr/>
        </p:nvSpPr>
        <p:spPr bwMode="auto">
          <a:xfrm rot="5400000">
            <a:off x="3174034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653222" y="4699106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56907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FortiGate-1200D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68129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10" name="Left Arrow 9"/>
          <p:cNvSpPr/>
          <p:nvPr/>
        </p:nvSpPr>
        <p:spPr bwMode="auto">
          <a:xfrm rot="16200000" flipH="1">
            <a:off x="625926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280" y="2133600"/>
            <a:ext cx="846446" cy="63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4310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9001747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4766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494490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4973678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6" name="Left Arrow 45"/>
          <p:cNvSpPr/>
          <p:nvPr/>
        </p:nvSpPr>
        <p:spPr bwMode="auto">
          <a:xfrm rot="5400000">
            <a:off x="3174034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653222" y="4699106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5586896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FortiGate-1500D/DT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212055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10" name="Left Arrow 9"/>
          <p:cNvSpPr/>
          <p:nvPr/>
        </p:nvSpPr>
        <p:spPr bwMode="auto">
          <a:xfrm rot="16200000" flipH="1">
            <a:off x="1790025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044" y="2133600"/>
            <a:ext cx="846446" cy="63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5074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453251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530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494490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4973678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6" name="Left Arrow 45"/>
          <p:cNvSpPr/>
          <p:nvPr/>
        </p:nvSpPr>
        <p:spPr bwMode="auto">
          <a:xfrm rot="5400000">
            <a:off x="3174034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653222" y="4699106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2" name="Left Arrow 51"/>
          <p:cNvSpPr/>
          <p:nvPr/>
        </p:nvSpPr>
        <p:spPr bwMode="auto">
          <a:xfrm rot="16200000" flipH="1">
            <a:off x="8798600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3" name="Left Arrow 52"/>
          <p:cNvSpPr/>
          <p:nvPr/>
        </p:nvSpPr>
        <p:spPr bwMode="auto">
          <a:xfrm rot="16200000" flipH="1">
            <a:off x="7376570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9589" y="2133600"/>
            <a:ext cx="846446" cy="6350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1619" y="21336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4315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FortiGate-3240C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7891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719923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42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5345099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118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7774599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253786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454143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6933330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69583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175023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2128604" y="1776490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623" y="2144644"/>
            <a:ext cx="846446" cy="635000"/>
          </a:xfrm>
          <a:prstGeom prst="rect">
            <a:avLst/>
          </a:prstGeom>
        </p:spPr>
      </p:pic>
      <p:sp>
        <p:nvSpPr>
          <p:cNvPr id="46" name="Left Arrow 45"/>
          <p:cNvSpPr/>
          <p:nvPr/>
        </p:nvSpPr>
        <p:spPr bwMode="auto">
          <a:xfrm rot="5400000">
            <a:off x="3279693" y="431593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758881" y="4696897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2" name="Left Arrow 51"/>
          <p:cNvSpPr/>
          <p:nvPr/>
        </p:nvSpPr>
        <p:spPr bwMode="auto">
          <a:xfrm rot="5400000">
            <a:off x="1996792" y="4322912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 rot="16200000">
            <a:off x="2475979" y="4703873"/>
            <a:ext cx="304800" cy="812588"/>
            <a:chOff x="1295400" y="1371600"/>
            <a:chExt cx="304800" cy="609600"/>
          </a:xfrm>
        </p:grpSpPr>
        <p:sp>
          <p:nvSpPr>
            <p:cNvPr id="56" name="Oval 5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60" name="Left Arrow 59"/>
          <p:cNvSpPr/>
          <p:nvPr/>
        </p:nvSpPr>
        <p:spPr bwMode="auto">
          <a:xfrm rot="5400000">
            <a:off x="9035766" y="4320192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 rot="16200000">
            <a:off x="9514954" y="4701153"/>
            <a:ext cx="304800" cy="812588"/>
            <a:chOff x="1295400" y="1371600"/>
            <a:chExt cx="304800" cy="609600"/>
          </a:xfrm>
        </p:grpSpPr>
        <p:sp>
          <p:nvSpPr>
            <p:cNvPr id="62" name="Oval 6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64" name="Oval 6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240554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FortiGate-2000E/2500E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128919" y="1645131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5432" y="2478506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938" y="2013285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8754095" y="1645131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7114" y="2013285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7992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278399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5537600" y="1656175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619" y="2024329"/>
            <a:ext cx="846446" cy="635000"/>
          </a:xfrm>
          <a:prstGeom prst="rect">
            <a:avLst/>
          </a:prstGeom>
        </p:spPr>
      </p:pic>
      <p:sp>
        <p:nvSpPr>
          <p:cNvPr id="46" name="Left Arrow 45"/>
          <p:cNvSpPr/>
          <p:nvPr/>
        </p:nvSpPr>
        <p:spPr bwMode="auto">
          <a:xfrm rot="5400000">
            <a:off x="3383069" y="431593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862257" y="4696897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6892744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FortiGate-3000D/31000D/3200D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719923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42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5345099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118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7992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278399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2128604" y="1776490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623" y="2144644"/>
            <a:ext cx="846446" cy="635000"/>
          </a:xfrm>
          <a:prstGeom prst="rect">
            <a:avLst/>
          </a:prstGeom>
        </p:spPr>
      </p:pic>
      <p:sp>
        <p:nvSpPr>
          <p:cNvPr id="46" name="Left Arrow 45"/>
          <p:cNvSpPr/>
          <p:nvPr/>
        </p:nvSpPr>
        <p:spPr bwMode="auto">
          <a:xfrm rot="5400000">
            <a:off x="3383069" y="431593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862257" y="4696897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984524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FortiGate-3700D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719923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42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5345099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118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7992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278399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6868702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1722" y="21336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12482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FortiGate-3810D/3815D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719923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42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5345099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118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7992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278399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8841290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309" y="2133600"/>
            <a:ext cx="846446" cy="635000"/>
          </a:xfrm>
          <a:prstGeom prst="rect">
            <a:avLst/>
          </a:prstGeom>
        </p:spPr>
      </p:pic>
      <p:sp>
        <p:nvSpPr>
          <p:cNvPr id="46" name="Left Arrow 45"/>
          <p:cNvSpPr/>
          <p:nvPr/>
        </p:nvSpPr>
        <p:spPr bwMode="auto">
          <a:xfrm rot="5400000">
            <a:off x="3406623" y="431593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885811" y="4696897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2" name="Left Arrow 51"/>
          <p:cNvSpPr/>
          <p:nvPr/>
        </p:nvSpPr>
        <p:spPr bwMode="auto">
          <a:xfrm rot="16200000" flipH="1">
            <a:off x="2228704" y="176323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24" y="2131391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97163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FortiGate-3960E/3980E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6915019" y="1792182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1022" y="2451769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8038" y="2160336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7992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278399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6" name="Left Arrow 45"/>
          <p:cNvSpPr/>
          <p:nvPr/>
        </p:nvSpPr>
        <p:spPr bwMode="auto">
          <a:xfrm rot="5400000">
            <a:off x="3406623" y="431593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3885811" y="4696897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2" name="Left Arrow 51"/>
          <p:cNvSpPr/>
          <p:nvPr/>
        </p:nvSpPr>
        <p:spPr bwMode="auto">
          <a:xfrm rot="16200000" flipH="1">
            <a:off x="3993363" y="177660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383" y="2144761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57452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Airflow Diagrams</a:t>
            </a:r>
          </a:p>
        </p:txBody>
      </p:sp>
    </p:spTree>
    <p:extLst>
      <p:ext uri="{BB962C8B-B14F-4D97-AF65-F5344CB8AC3E}">
        <p14:creationId xmlns:p14="http://schemas.microsoft.com/office/powerpoint/2010/main" val="1911590701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FortiManager-200D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719923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42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5345099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118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7992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278399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6868702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1722" y="21336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800682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FortiAuthenticator-400C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719923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42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5345099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118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82527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8731899" y="46991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32255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11443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4799211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5278399" y="4699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6868702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1722" y="21336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79555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FortiAnalyzer 1000D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397047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490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9112701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9591888" y="47753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7792245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8271432" y="47753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2107499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2586687" y="47753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2091347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366" y="21336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9283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FortiAnalyzer 1000E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432106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80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9112701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9591888" y="47753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76267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55454" y="47753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2107499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2586687" y="47753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2091347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366" y="2133600"/>
            <a:ext cx="846446" cy="635000"/>
          </a:xfrm>
          <a:prstGeom prst="rect">
            <a:avLst/>
          </a:prstGeom>
        </p:spPr>
      </p:pic>
      <p:sp>
        <p:nvSpPr>
          <p:cNvPr id="46" name="Left Arrow 45"/>
          <p:cNvSpPr/>
          <p:nvPr/>
        </p:nvSpPr>
        <p:spPr bwMode="auto">
          <a:xfrm rot="5400000">
            <a:off x="4626536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5105724" y="4775306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2" name="Left Arrow 51"/>
          <p:cNvSpPr/>
          <p:nvPr/>
        </p:nvSpPr>
        <p:spPr bwMode="auto">
          <a:xfrm rot="16200000" flipH="1">
            <a:off x="6875606" y="17781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625" y="21463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53351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FortiAnalyzer 1000E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4321061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135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80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9112701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9591888" y="47753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76267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55454" y="47753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2107499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2586687" y="47753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2091347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366" y="2133600"/>
            <a:ext cx="846446" cy="635000"/>
          </a:xfrm>
          <a:prstGeom prst="rect">
            <a:avLst/>
          </a:prstGeom>
        </p:spPr>
      </p:pic>
      <p:sp>
        <p:nvSpPr>
          <p:cNvPr id="46" name="Left Arrow 45"/>
          <p:cNvSpPr/>
          <p:nvPr/>
        </p:nvSpPr>
        <p:spPr bwMode="auto">
          <a:xfrm rot="5400000">
            <a:off x="4626536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5105724" y="4775306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2" name="Left Arrow 51"/>
          <p:cNvSpPr/>
          <p:nvPr/>
        </p:nvSpPr>
        <p:spPr bwMode="auto">
          <a:xfrm rot="16200000" flipH="1">
            <a:off x="6875606" y="17781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625" y="21463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92181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FortiAnalyzer 3500F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4740245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7910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264" y="2133600"/>
            <a:ext cx="846446" cy="635000"/>
          </a:xfrm>
          <a:prstGeom prst="rect">
            <a:avLst/>
          </a:prstGeom>
        </p:spPr>
      </p:pic>
      <p:sp>
        <p:nvSpPr>
          <p:cNvPr id="28" name="Left Arrow 27"/>
          <p:cNvSpPr/>
          <p:nvPr/>
        </p:nvSpPr>
        <p:spPr bwMode="auto">
          <a:xfrm rot="5400000">
            <a:off x="9112701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 rot="16200000">
            <a:off x="9591888" y="477530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6976267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7455454" y="47753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 rot="5400000">
            <a:off x="2107499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2586687" y="47753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3" name="Left Arrow 52"/>
          <p:cNvSpPr/>
          <p:nvPr/>
        </p:nvSpPr>
        <p:spPr bwMode="auto">
          <a:xfrm rot="16200000" flipH="1">
            <a:off x="2091347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46" name="Left Arrow 45"/>
          <p:cNvSpPr/>
          <p:nvPr/>
        </p:nvSpPr>
        <p:spPr bwMode="auto">
          <a:xfrm rot="5400000">
            <a:off x="4626536" y="43943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5105724" y="4775306"/>
            <a:ext cx="304800" cy="812588"/>
            <a:chOff x="1295400" y="1371600"/>
            <a:chExt cx="304800" cy="609600"/>
          </a:xfrm>
        </p:grpSpPr>
        <p:sp>
          <p:nvSpPr>
            <p:cNvPr id="48" name="Oval 4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52" name="Left Arrow 51"/>
          <p:cNvSpPr/>
          <p:nvPr/>
        </p:nvSpPr>
        <p:spPr bwMode="auto">
          <a:xfrm rot="16200000" flipH="1">
            <a:off x="6875606" y="17781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625" y="21463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9218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FortiGate-92D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2479685" y="2450495"/>
            <a:ext cx="7661547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9038" y="4965097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7" name="Left Arrow 6"/>
          <p:cNvSpPr/>
          <p:nvPr/>
        </p:nvSpPr>
        <p:spPr bwMode="auto">
          <a:xfrm flipH="1">
            <a:off x="1565522" y="3072800"/>
            <a:ext cx="6624852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441918" y="2544898"/>
            <a:ext cx="3178803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9038" y="2450497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115" y="2183917"/>
            <a:ext cx="846446" cy="635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 rot="16200000">
            <a:off x="2759375" y="3097702"/>
            <a:ext cx="304800" cy="812588"/>
            <a:chOff x="1295400" y="1371600"/>
            <a:chExt cx="304800" cy="609600"/>
          </a:xfrm>
        </p:grpSpPr>
        <p:sp>
          <p:nvSpPr>
            <p:cNvPr id="12" name="Oval 1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23" name="Left Arrow 22"/>
          <p:cNvSpPr/>
          <p:nvPr/>
        </p:nvSpPr>
        <p:spPr bwMode="auto">
          <a:xfrm flipH="1">
            <a:off x="1559072" y="3987196"/>
            <a:ext cx="6615180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 rot="16200000">
            <a:off x="2752925" y="4012098"/>
            <a:ext cx="304800" cy="812588"/>
            <a:chOff x="1295400" y="1371600"/>
            <a:chExt cx="304800" cy="609600"/>
          </a:xfrm>
        </p:grpSpPr>
        <p:sp>
          <p:nvSpPr>
            <p:cNvPr id="25" name="Oval 24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445307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FortiGate-94D/98D-POE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52" name="Left Arrow 51"/>
          <p:cNvSpPr/>
          <p:nvPr/>
        </p:nvSpPr>
        <p:spPr bwMode="auto">
          <a:xfrm flipH="1">
            <a:off x="823874" y="3399372"/>
            <a:ext cx="6624852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8" name="Left Arrow 57"/>
          <p:cNvSpPr/>
          <p:nvPr/>
        </p:nvSpPr>
        <p:spPr bwMode="auto">
          <a:xfrm flipH="1">
            <a:off x="849668" y="2523673"/>
            <a:ext cx="6615180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4" name="Left Arrow 63"/>
          <p:cNvSpPr/>
          <p:nvPr/>
        </p:nvSpPr>
        <p:spPr bwMode="auto">
          <a:xfrm flipH="1">
            <a:off x="8976250" y="3358244"/>
            <a:ext cx="2835299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0" name="Left Arrow 69"/>
          <p:cNvSpPr/>
          <p:nvPr/>
        </p:nvSpPr>
        <p:spPr bwMode="auto">
          <a:xfrm flipH="1">
            <a:off x="8964268" y="4272640"/>
            <a:ext cx="2831160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10137161" y="3383146"/>
            <a:ext cx="304800" cy="812588"/>
            <a:chOff x="1295400" y="1371600"/>
            <a:chExt cx="304800" cy="609600"/>
          </a:xfrm>
        </p:grpSpPr>
        <p:sp>
          <p:nvSpPr>
            <p:cNvPr id="77" name="Oval 76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78" name="Oval 77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 rot="16200000">
            <a:off x="10130711" y="4297542"/>
            <a:ext cx="304800" cy="812588"/>
            <a:chOff x="1295400" y="1371600"/>
            <a:chExt cx="304800" cy="609600"/>
          </a:xfrm>
        </p:grpSpPr>
        <p:sp>
          <p:nvSpPr>
            <p:cNvPr id="82" name="Oval 8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86" name="Left Arrow 85"/>
          <p:cNvSpPr/>
          <p:nvPr/>
        </p:nvSpPr>
        <p:spPr bwMode="auto">
          <a:xfrm flipH="1">
            <a:off x="8969801" y="2422073"/>
            <a:ext cx="2835299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 rot="16200000">
            <a:off x="10130712" y="2446975"/>
            <a:ext cx="304800" cy="812588"/>
            <a:chOff x="1295400" y="1371600"/>
            <a:chExt cx="304800" cy="609600"/>
          </a:xfrm>
        </p:grpSpPr>
        <p:sp>
          <p:nvSpPr>
            <p:cNvPr id="88" name="Oval 87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pic>
        <p:nvPicPr>
          <p:cNvPr id="92" name="Picture 9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881" y="3478107"/>
            <a:ext cx="846446" cy="635000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186" y="2650793"/>
            <a:ext cx="846446" cy="635000"/>
          </a:xfrm>
          <a:prstGeom prst="rect">
            <a:avLst/>
          </a:prstGeom>
        </p:spPr>
      </p:pic>
      <p:sp>
        <p:nvSpPr>
          <p:cNvPr id="94" name="Left Arrow 93"/>
          <p:cNvSpPr/>
          <p:nvPr/>
        </p:nvSpPr>
        <p:spPr bwMode="auto">
          <a:xfrm flipH="1">
            <a:off x="815813" y="4219421"/>
            <a:ext cx="2831160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 rot="16200000">
            <a:off x="1982256" y="4244323"/>
            <a:ext cx="304800" cy="812588"/>
            <a:chOff x="1295400" y="1371600"/>
            <a:chExt cx="304800" cy="609600"/>
          </a:xfrm>
        </p:grpSpPr>
        <p:sp>
          <p:nvSpPr>
            <p:cNvPr id="96" name="Oval 9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293235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FortiGate-100D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6" name="Left Arrow 5"/>
          <p:cNvSpPr/>
          <p:nvPr/>
        </p:nvSpPr>
        <p:spPr bwMode="auto">
          <a:xfrm flipH="1">
            <a:off x="7414868" y="3314700"/>
            <a:ext cx="3859795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" name="Left Arrow 6"/>
          <p:cNvSpPr/>
          <p:nvPr/>
        </p:nvSpPr>
        <p:spPr bwMode="auto">
          <a:xfrm flipH="1">
            <a:off x="711015" y="3314700"/>
            <a:ext cx="5891265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 rot="19068222" flipH="1">
            <a:off x="6827887" y="2143295"/>
            <a:ext cx="2794592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883" y="3393440"/>
            <a:ext cx="846446" cy="635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 rot="16200000">
            <a:off x="10208101" y="3327506"/>
            <a:ext cx="304800" cy="812588"/>
            <a:chOff x="1295400" y="1371600"/>
            <a:chExt cx="304800" cy="609600"/>
          </a:xfrm>
        </p:grpSpPr>
        <p:sp>
          <p:nvSpPr>
            <p:cNvPr id="12" name="Oval 1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 rot="16200000">
            <a:off x="8176630" y="2108306"/>
            <a:ext cx="304800" cy="812588"/>
            <a:chOff x="1295400" y="1371600"/>
            <a:chExt cx="304800" cy="609600"/>
          </a:xfrm>
        </p:grpSpPr>
        <p:sp>
          <p:nvSpPr>
            <p:cNvPr id="19" name="Oval 18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36978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FortiGate-200D/200E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636292" y="2013591"/>
            <a:ext cx="2096491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10" name="Left Arrow 9"/>
          <p:cNvSpPr/>
          <p:nvPr/>
        </p:nvSpPr>
        <p:spPr bwMode="auto">
          <a:xfrm rot="16200000" flipH="1">
            <a:off x="6214263" y="2013591"/>
            <a:ext cx="2096491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2" name="Left Arrow 11"/>
          <p:cNvSpPr/>
          <p:nvPr/>
        </p:nvSpPr>
        <p:spPr bwMode="auto">
          <a:xfrm>
            <a:off x="9344766" y="3886200"/>
            <a:ext cx="1929897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3" name="Left Arrow 12"/>
          <p:cNvSpPr/>
          <p:nvPr/>
        </p:nvSpPr>
        <p:spPr bwMode="auto">
          <a:xfrm flipH="1">
            <a:off x="711015" y="3886200"/>
            <a:ext cx="5891265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427" y="2133600"/>
            <a:ext cx="846446" cy="635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457" y="2133600"/>
            <a:ext cx="846446" cy="635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 rot="16200000">
            <a:off x="1472777" y="3906626"/>
            <a:ext cx="304800" cy="812588"/>
            <a:chOff x="1295400" y="1371600"/>
            <a:chExt cx="304800" cy="609600"/>
          </a:xfrm>
        </p:grpSpPr>
        <p:sp>
          <p:nvSpPr>
            <p:cNvPr id="17" name="Oval 16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rot="16200000">
            <a:off x="10309675" y="3896466"/>
            <a:ext cx="304800" cy="812588"/>
            <a:chOff x="1295400" y="1371600"/>
            <a:chExt cx="304800" cy="609600"/>
          </a:xfrm>
        </p:grpSpPr>
        <p:sp>
          <p:nvSpPr>
            <p:cNvPr id="22" name="Oval 2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637281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FortiGate-300C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6" name="Left Arrow 5"/>
          <p:cNvSpPr/>
          <p:nvPr/>
        </p:nvSpPr>
        <p:spPr bwMode="auto">
          <a:xfrm>
            <a:off x="9344766" y="3886200"/>
            <a:ext cx="1929897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" name="Left Arrow 6"/>
          <p:cNvSpPr/>
          <p:nvPr/>
        </p:nvSpPr>
        <p:spPr bwMode="auto">
          <a:xfrm flipH="1">
            <a:off x="711015" y="3886200"/>
            <a:ext cx="5891265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636292" y="2013591"/>
            <a:ext cx="2096491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10" name="Left Arrow 9"/>
          <p:cNvSpPr/>
          <p:nvPr/>
        </p:nvSpPr>
        <p:spPr bwMode="auto">
          <a:xfrm rot="16200000" flipH="1">
            <a:off x="6214263" y="2013591"/>
            <a:ext cx="2096491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1" name="Left Arrow 10"/>
          <p:cNvSpPr/>
          <p:nvPr/>
        </p:nvSpPr>
        <p:spPr bwMode="auto">
          <a:xfrm rot="5400000">
            <a:off x="8049564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427" y="2133600"/>
            <a:ext cx="846446" cy="63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457" y="2133600"/>
            <a:ext cx="846446" cy="6350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 rot="16200000">
            <a:off x="1472777" y="3906626"/>
            <a:ext cx="304800" cy="812588"/>
            <a:chOff x="1295400" y="1371600"/>
            <a:chExt cx="304800" cy="609600"/>
          </a:xfrm>
        </p:grpSpPr>
        <p:sp>
          <p:nvSpPr>
            <p:cNvPr id="15" name="Oval 14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 rot="16200000">
            <a:off x="10309675" y="3896466"/>
            <a:ext cx="304800" cy="812588"/>
            <a:chOff x="1295400" y="1371600"/>
            <a:chExt cx="304800" cy="609600"/>
          </a:xfrm>
        </p:grpSpPr>
        <p:sp>
          <p:nvSpPr>
            <p:cNvPr id="20" name="Oval 1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 rot="16200000">
            <a:off x="8528752" y="4699106"/>
            <a:ext cx="304800" cy="812588"/>
            <a:chOff x="1295400" y="1371600"/>
            <a:chExt cx="304800" cy="609600"/>
          </a:xfrm>
        </p:grpSpPr>
        <p:sp>
          <p:nvSpPr>
            <p:cNvPr id="25" name="Oval 24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rot="16200000">
            <a:off x="10512822" y="4048866"/>
            <a:ext cx="304800" cy="812588"/>
            <a:chOff x="1295400" y="1371600"/>
            <a:chExt cx="304800" cy="609600"/>
          </a:xfrm>
        </p:grpSpPr>
        <p:sp>
          <p:nvSpPr>
            <p:cNvPr id="30" name="Oval 2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898777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FortiGate-300D/400D/500D/600D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6" name="Left Arrow 5"/>
          <p:cNvSpPr/>
          <p:nvPr/>
        </p:nvSpPr>
        <p:spPr bwMode="auto">
          <a:xfrm>
            <a:off x="9344766" y="3886200"/>
            <a:ext cx="1929897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" name="Left Arrow 6"/>
          <p:cNvSpPr/>
          <p:nvPr/>
        </p:nvSpPr>
        <p:spPr bwMode="auto">
          <a:xfrm flipH="1">
            <a:off x="711015" y="3886200"/>
            <a:ext cx="2031471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grpSp>
        <p:nvGrpSpPr>
          <p:cNvPr id="14" name="Group 13"/>
          <p:cNvGrpSpPr/>
          <p:nvPr/>
        </p:nvGrpSpPr>
        <p:grpSpPr>
          <a:xfrm rot="16200000">
            <a:off x="1472777" y="3906626"/>
            <a:ext cx="304800" cy="812588"/>
            <a:chOff x="1295400" y="1371600"/>
            <a:chExt cx="304800" cy="609600"/>
          </a:xfrm>
        </p:grpSpPr>
        <p:sp>
          <p:nvSpPr>
            <p:cNvPr id="15" name="Oval 14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 rot="16200000">
            <a:off x="10309675" y="3896466"/>
            <a:ext cx="304800" cy="812588"/>
            <a:chOff x="1295400" y="1371600"/>
            <a:chExt cx="304800" cy="609600"/>
          </a:xfrm>
        </p:grpSpPr>
        <p:sp>
          <p:nvSpPr>
            <p:cNvPr id="20" name="Oval 19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34" name="Left Arrow 33"/>
          <p:cNvSpPr/>
          <p:nvPr/>
        </p:nvSpPr>
        <p:spPr bwMode="auto">
          <a:xfrm rot="5400000">
            <a:off x="2767740" y="4318146"/>
            <a:ext cx="10668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3246928" y="4699106"/>
            <a:ext cx="304800" cy="812588"/>
            <a:chOff x="1295400" y="1371600"/>
            <a:chExt cx="304800" cy="609600"/>
          </a:xfrm>
        </p:grpSpPr>
        <p:sp>
          <p:nvSpPr>
            <p:cNvPr id="36" name="Oval 35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0" name="Left Arrow 39"/>
          <p:cNvSpPr/>
          <p:nvPr/>
        </p:nvSpPr>
        <p:spPr bwMode="auto">
          <a:xfrm>
            <a:off x="9344766" y="2783840"/>
            <a:ext cx="1929897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10309675" y="2794106"/>
            <a:ext cx="304800" cy="812588"/>
            <a:chOff x="1295400" y="1371600"/>
            <a:chExt cx="304800" cy="609600"/>
          </a:xfrm>
        </p:grpSpPr>
        <p:sp>
          <p:nvSpPr>
            <p:cNvPr id="42" name="Oval 41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46" name="Left Arrow 45"/>
          <p:cNvSpPr/>
          <p:nvPr/>
        </p:nvSpPr>
        <p:spPr bwMode="auto">
          <a:xfrm rot="16200000" flipH="1">
            <a:off x="7884438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48" name="Left Arrow 47"/>
          <p:cNvSpPr/>
          <p:nvPr/>
        </p:nvSpPr>
        <p:spPr bwMode="auto">
          <a:xfrm rot="16200000" flipH="1">
            <a:off x="6360835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3854" y="2133600"/>
            <a:ext cx="846446" cy="635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457" y="2133600"/>
            <a:ext cx="846446" cy="635000"/>
          </a:xfrm>
          <a:prstGeom prst="rect">
            <a:avLst/>
          </a:prstGeom>
        </p:spPr>
      </p:pic>
      <p:sp>
        <p:nvSpPr>
          <p:cNvPr id="51" name="Left Arrow 50"/>
          <p:cNvSpPr/>
          <p:nvPr/>
        </p:nvSpPr>
        <p:spPr bwMode="auto">
          <a:xfrm rot="16200000" flipH="1">
            <a:off x="4634084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2" name="Left Arrow 51"/>
          <p:cNvSpPr/>
          <p:nvPr/>
        </p:nvSpPr>
        <p:spPr bwMode="auto">
          <a:xfrm rot="16200000" flipH="1">
            <a:off x="2501040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059" y="2133600"/>
            <a:ext cx="846446" cy="635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104" y="2133600"/>
            <a:ext cx="846446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8715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FortiGate-600C/800C/800D/900D Series Airflow Diagram</a:t>
            </a:r>
          </a:p>
        </p:txBody>
      </p:sp>
      <p:sp>
        <p:nvSpPr>
          <p:cNvPr id="4" name="AutoShape 33"/>
          <p:cNvSpPr>
            <a:spLocks noChangeArrowheads="1"/>
          </p:cNvSpPr>
          <p:nvPr/>
        </p:nvSpPr>
        <p:spPr bwMode="auto">
          <a:xfrm>
            <a:off x="1625178" y="2438400"/>
            <a:ext cx="8823650" cy="2743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lIns="121899" tIns="60949" rIns="121899" bIns="60949" anchor="ctr">
            <a:prstTxWarp prst="textNoShape">
              <a:avLst/>
            </a:prstTxWarp>
          </a:bodyPr>
          <a:lstStyle/>
          <a:p>
            <a:pPr eaLnBrk="0" hangingPunct="0"/>
            <a:endParaRPr lang="de-DE" sz="2100" dirty="0">
              <a:latin typeface="Arial" pitchFamily="-8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1266" y="4953001"/>
            <a:ext cx="834857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FRONT</a:t>
            </a:r>
          </a:p>
        </p:txBody>
      </p:sp>
      <p:sp>
        <p:nvSpPr>
          <p:cNvPr id="6" name="Left Arrow 5"/>
          <p:cNvSpPr/>
          <p:nvPr/>
        </p:nvSpPr>
        <p:spPr bwMode="auto">
          <a:xfrm>
            <a:off x="8227457" y="3886200"/>
            <a:ext cx="3047206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" name="Left Arrow 6"/>
          <p:cNvSpPr/>
          <p:nvPr/>
        </p:nvSpPr>
        <p:spPr bwMode="auto">
          <a:xfrm flipH="1">
            <a:off x="711015" y="3886200"/>
            <a:ext cx="3148780" cy="8382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 rot="16200000" flipH="1">
            <a:off x="7884438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1267" y="2438401"/>
            <a:ext cx="741891" cy="328295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BACK</a:t>
            </a:r>
          </a:p>
        </p:txBody>
      </p:sp>
      <p:sp>
        <p:nvSpPr>
          <p:cNvPr id="10" name="Left Arrow 9"/>
          <p:cNvSpPr/>
          <p:nvPr/>
        </p:nvSpPr>
        <p:spPr bwMode="auto">
          <a:xfrm rot="16200000" flipH="1">
            <a:off x="6360835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3854" y="2133600"/>
            <a:ext cx="846446" cy="63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457" y="2133600"/>
            <a:ext cx="846446" cy="635000"/>
          </a:xfrm>
          <a:prstGeom prst="rect">
            <a:avLst/>
          </a:prstGeom>
        </p:spPr>
      </p:pic>
      <p:sp>
        <p:nvSpPr>
          <p:cNvPr id="14" name="Left Arrow 13"/>
          <p:cNvSpPr/>
          <p:nvPr/>
        </p:nvSpPr>
        <p:spPr bwMode="auto">
          <a:xfrm rot="16200000" flipH="1">
            <a:off x="4634084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5" name="Left Arrow 14"/>
          <p:cNvSpPr/>
          <p:nvPr/>
        </p:nvSpPr>
        <p:spPr bwMode="auto">
          <a:xfrm rot="16200000" flipH="1">
            <a:off x="2501040" y="1765446"/>
            <a:ext cx="1600200" cy="111730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2189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</a:pPr>
            <a:endParaRPr lang="en-US" sz="27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059" y="2133600"/>
            <a:ext cx="846446" cy="635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104" y="2133600"/>
            <a:ext cx="846446" cy="6350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 rot="16200000">
            <a:off x="1472777" y="3906626"/>
            <a:ext cx="304800" cy="812588"/>
            <a:chOff x="1295400" y="1371600"/>
            <a:chExt cx="304800" cy="609600"/>
          </a:xfrm>
        </p:grpSpPr>
        <p:sp>
          <p:nvSpPr>
            <p:cNvPr id="19" name="Oval 18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 rot="16200000">
            <a:off x="10309675" y="3896466"/>
            <a:ext cx="304800" cy="812588"/>
            <a:chOff x="1295400" y="1371600"/>
            <a:chExt cx="304800" cy="609600"/>
          </a:xfrm>
        </p:grpSpPr>
        <p:sp>
          <p:nvSpPr>
            <p:cNvPr id="24" name="Oval 23"/>
            <p:cNvSpPr/>
            <p:nvPr/>
          </p:nvSpPr>
          <p:spPr bwMode="auto">
            <a:xfrm>
              <a:off x="1295400" y="13716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447800" y="15240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447800" y="18288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295400" y="1676400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8987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</a:pPr>
              <a:endParaRPr lang="en-US" sz="270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261870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FTNT_PPT_Template_16x9_HD_Q117-Template-Guide">
  <a:themeElements>
    <a:clrScheme name="FTNT2017">
      <a:dk1>
        <a:srgbClr val="000000"/>
      </a:dk1>
      <a:lt1>
        <a:srgbClr val="FFFFFF"/>
      </a:lt1>
      <a:dk2>
        <a:srgbClr val="1B232A"/>
      </a:dk2>
      <a:lt2>
        <a:srgbClr val="DFE6E6"/>
      </a:lt2>
      <a:accent1>
        <a:srgbClr val="8B8143"/>
      </a:accent1>
      <a:accent2>
        <a:srgbClr val="246090"/>
      </a:accent2>
      <a:accent3>
        <a:srgbClr val="323E48"/>
      </a:accent3>
      <a:accent4>
        <a:srgbClr val="FFA52A"/>
      </a:accent4>
      <a:accent5>
        <a:srgbClr val="C15426"/>
      </a:accent5>
      <a:accent6>
        <a:srgbClr val="A12D2D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invGray">
        <a:solidFill>
          <a:schemeClr val="accent6"/>
        </a:solidFill>
        <a:ln w="9525">
          <a:solidFill>
            <a:schemeClr val="accent6"/>
          </a:solidFill>
          <a:round/>
          <a:headEnd/>
          <a:tailEnd/>
        </a:ln>
        <a:ex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</a:spDef>
    <a:lnDef>
      <a:spPr>
        <a:ln w="12700">
          <a:solidFill>
            <a:schemeClr val="tx1">
              <a:lumMod val="75000"/>
              <a:lumOff val="25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TNT_PPT_Template_16x9_HD_Q117 - Template guide - draft3.pptx" id="{01D918EC-4587-4CBA-B8CB-CD91BE736F33}" vid="{89656B6F-5743-4270-BD1C-9512692FA5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Benutzerdefiniert</PresentationFormat>
  <Paragraphs>74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1" baseType="lpstr">
      <vt:lpstr>Arial</vt:lpstr>
      <vt:lpstr>Arial Narrow</vt:lpstr>
      <vt:lpstr>Calibri</vt:lpstr>
      <vt:lpstr>Helvetica 55 Roman</vt:lpstr>
      <vt:lpstr>Wingdings</vt:lpstr>
      <vt:lpstr>FTNT_PPT_Template_16x9_HD_Q117-Template-Guide</vt:lpstr>
      <vt:lpstr>Fortinet Airflow Schematics</vt:lpstr>
      <vt:lpstr>Airflow Diagrams</vt:lpstr>
      <vt:lpstr>FortiGate-92D Series Airflow Diagram</vt:lpstr>
      <vt:lpstr>FortiGate-94D/98D-POE Series Airflow Diagram</vt:lpstr>
      <vt:lpstr>FortiGate-100D Series Airflow Diagram</vt:lpstr>
      <vt:lpstr>FortiGate-200D/200E Series Airflow Diagram</vt:lpstr>
      <vt:lpstr>FortiGate-300C Series Airflow Diagram</vt:lpstr>
      <vt:lpstr>FortiGate-300D/400D/500D/600D Series Airflow Diagram</vt:lpstr>
      <vt:lpstr>FortiGate-600C/800C/800D/900D Series Airflow Diagram</vt:lpstr>
      <vt:lpstr>FortiGate-1000C Series Airflow Diagram</vt:lpstr>
      <vt:lpstr>FortiGate-1000D Series Airflow Diagram</vt:lpstr>
      <vt:lpstr>FortiGate-1200D Series Airflow Diagram</vt:lpstr>
      <vt:lpstr>FortiGate-1500D/DT Series Airflow Diagram</vt:lpstr>
      <vt:lpstr>FortiGate-3240C Series Airflow Diagram</vt:lpstr>
      <vt:lpstr>FortiGate-2000E/2500E Airflow Diagram</vt:lpstr>
      <vt:lpstr>FortiGate-3000D/31000D/3200D Series Airflow Diagram</vt:lpstr>
      <vt:lpstr>FortiGate-3700D Series Airflow Diagram</vt:lpstr>
      <vt:lpstr>FortiGate-3810D/3815D Series Airflow Diagram</vt:lpstr>
      <vt:lpstr>FortiGate-3960E/3980E Series Airflow Diagram</vt:lpstr>
      <vt:lpstr>FortiManager-200D Series Airflow Diagram</vt:lpstr>
      <vt:lpstr>FortiAuthenticator-400C Series Airflow Diagram</vt:lpstr>
      <vt:lpstr>FortiAnalyzer 1000D Airflow Diagram</vt:lpstr>
      <vt:lpstr>FortiAnalyzer 1000E Airflow Diagram</vt:lpstr>
      <vt:lpstr>FortiAnalyzer 1000E Airflow Diagram</vt:lpstr>
      <vt:lpstr>FortiAnalyzer 3500F Airflow Diagram</vt:lpstr>
    </vt:vector>
  </TitlesOfParts>
  <Manager/>
  <Company>Fortinet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creativeservices_us@fortinet.com</dc:creator>
  <cp:keywords/>
  <dc:description/>
  <cp:lastModifiedBy>Andrea Soliva</cp:lastModifiedBy>
  <cp:revision>507</cp:revision>
  <cp:lastPrinted>2014-12-10T16:50:59Z</cp:lastPrinted>
  <dcterms:created xsi:type="dcterms:W3CDTF">2014-11-13T18:44:53Z</dcterms:created>
  <dcterms:modified xsi:type="dcterms:W3CDTF">2017-03-16T07:55:02Z</dcterms:modified>
  <cp:category/>
</cp:coreProperties>
</file>